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50800" dist="50800" dir="5400000" sx="1000" sy="1000" algn="ctr" rotWithShape="0">
              <a:srgbClr val="000000">
                <a:alpha val="68000"/>
              </a:srgbClr>
            </a:outerShdw>
            <a:softEdge rad="1778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 smtClean="0"/>
              <a:t>Thinking</a:t>
            </a:r>
            <a:br>
              <a:rPr lang="en-US" dirty="0" smtClean="0"/>
            </a:br>
            <a:r>
              <a:rPr lang="en-US" sz="6000" dirty="0" smtClean="0"/>
              <a:t>(</a:t>
            </a:r>
            <a:r>
              <a:rPr lang="en-US" sz="6000" dirty="0" err="1" smtClean="0"/>
              <a:t>Patienten</a:t>
            </a:r>
            <a:r>
              <a:rPr lang="en-US" sz="6000" dirty="0" smtClean="0"/>
              <a:t>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Black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7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73307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err="1" smtClean="0"/>
              <a:t>Vorgehen</a:t>
            </a:r>
            <a:endParaRPr lang="en-US" sz="4000" b="1" dirty="0" smtClean="0"/>
          </a:p>
          <a:p>
            <a:pPr marL="0" indent="0">
              <a:buNone/>
            </a:pPr>
            <a:r>
              <a:rPr lang="en-US" sz="4000" dirty="0" err="1" smtClean="0"/>
              <a:t>Fragen</a:t>
            </a:r>
            <a:r>
              <a:rPr lang="en-US" sz="4000" dirty="0" smtClean="0"/>
              <a:t> </a:t>
            </a:r>
            <a:r>
              <a:rPr lang="en-US" sz="4000" dirty="0" err="1" smtClean="0"/>
              <a:t>aufbereiten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err="1" smtClean="0"/>
              <a:t>Interviewpartner</a:t>
            </a:r>
            <a:r>
              <a:rPr lang="en-US" sz="4000" dirty="0" smtClean="0"/>
              <a:t> </a:t>
            </a:r>
            <a:r>
              <a:rPr lang="en-US" sz="4000" dirty="0" err="1" smtClean="0"/>
              <a:t>Prototyp</a:t>
            </a:r>
            <a:r>
              <a:rPr lang="en-US" sz="4000" dirty="0" smtClean="0"/>
              <a:t> </a:t>
            </a:r>
            <a:r>
              <a:rPr lang="en-US" sz="4000" dirty="0" err="1" smtClean="0"/>
              <a:t>vorstellen</a:t>
            </a:r>
            <a:r>
              <a:rPr lang="en-US" sz="4000" dirty="0" smtClean="0"/>
              <a:t> &amp; </a:t>
            </a:r>
            <a:r>
              <a:rPr lang="en-US" sz="4000" dirty="0" err="1" smtClean="0"/>
              <a:t>befragen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err="1" smtClean="0"/>
              <a:t>Reflexion</a:t>
            </a:r>
            <a:r>
              <a:rPr lang="en-US" sz="4000" dirty="0" smtClean="0"/>
              <a:t> </a:t>
            </a:r>
            <a:r>
              <a:rPr lang="en-US" sz="4000" dirty="0" err="1" smtClean="0"/>
              <a:t>anhand</a:t>
            </a:r>
            <a:r>
              <a:rPr lang="en-US" sz="4000" dirty="0" smtClean="0"/>
              <a:t> der </a:t>
            </a:r>
            <a:r>
              <a:rPr lang="en-US" sz="4000" dirty="0" err="1" smtClean="0"/>
              <a:t>erlangten</a:t>
            </a:r>
            <a:r>
              <a:rPr lang="en-US" sz="4000" dirty="0" smtClean="0"/>
              <a:t> </a:t>
            </a:r>
            <a:r>
              <a:rPr lang="en-US" sz="4000" dirty="0" err="1" smtClean="0"/>
              <a:t>Antworten</a:t>
            </a:r>
            <a:endParaRPr lang="en-US" sz="4000" dirty="0"/>
          </a:p>
          <a:p>
            <a:pPr marL="0" indent="0">
              <a:buNone/>
            </a:pP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60481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46412"/>
            <a:ext cx="10178322" cy="496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err="1" smtClean="0"/>
              <a:t>Produkt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Mobile </a:t>
            </a:r>
            <a:r>
              <a:rPr lang="en-US" sz="2800" dirty="0" err="1" smtClean="0"/>
              <a:t>Webapplikation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b="1" dirty="0" err="1" smtClean="0"/>
              <a:t>Abgrenzung</a:t>
            </a:r>
            <a:endParaRPr lang="en-US" sz="2800" dirty="0"/>
          </a:p>
          <a:p>
            <a:pPr marL="0" indent="0">
              <a:buNone/>
            </a:pPr>
            <a:r>
              <a:rPr lang="en-US" sz="2800" dirty="0" err="1" smtClean="0"/>
              <a:t>Agoraphobie</a:t>
            </a:r>
            <a:r>
              <a:rPr lang="en-US" sz="2800" dirty="0" smtClean="0"/>
              <a:t> und </a:t>
            </a:r>
            <a:r>
              <a:rPr lang="en-US" sz="2800" dirty="0" err="1" smtClean="0"/>
              <a:t>Depressionen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b="1" dirty="0" err="1" smtClean="0"/>
              <a:t>Informationsbeschaffung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Interview, </a:t>
            </a:r>
            <a:r>
              <a:rPr lang="en-US" sz="2800" dirty="0" err="1" smtClean="0"/>
              <a:t>Erfahrungsbericht</a:t>
            </a:r>
            <a:r>
              <a:rPr lang="en-US" sz="2800" dirty="0" smtClean="0"/>
              <a:t> &amp; Online Research</a:t>
            </a:r>
          </a:p>
          <a:p>
            <a:pPr marL="0" indent="0">
              <a:buNone/>
            </a:pPr>
            <a:r>
              <a:rPr lang="en-US" sz="2800" b="1" dirty="0" err="1" smtClean="0"/>
              <a:t>Messbarkeit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err="1" smtClean="0"/>
              <a:t>Weniger</a:t>
            </a:r>
            <a:r>
              <a:rPr lang="en-US" sz="2800" dirty="0" smtClean="0"/>
              <a:t> </a:t>
            </a:r>
            <a:r>
              <a:rPr lang="en-US" sz="2800" dirty="0" err="1" smtClean="0"/>
              <a:t>verpasste</a:t>
            </a:r>
            <a:r>
              <a:rPr lang="en-US" sz="2800" dirty="0" smtClean="0"/>
              <a:t> </a:t>
            </a:r>
            <a:r>
              <a:rPr lang="en-US" sz="2800" dirty="0" err="1" smtClean="0"/>
              <a:t>Termine</a:t>
            </a:r>
            <a:r>
              <a:rPr lang="en-US" sz="2800" dirty="0" smtClean="0"/>
              <a:t>, </a:t>
            </a:r>
            <a:r>
              <a:rPr lang="en-US" sz="2800" dirty="0" err="1" smtClean="0"/>
              <a:t>zuverlässigere</a:t>
            </a:r>
            <a:r>
              <a:rPr lang="en-US" sz="2800" dirty="0" smtClean="0"/>
              <a:t> </a:t>
            </a:r>
            <a:r>
              <a:rPr lang="en-US" sz="2800" dirty="0" err="1" smtClean="0"/>
              <a:t>Einnahme</a:t>
            </a:r>
            <a:r>
              <a:rPr lang="en-US" sz="2800" dirty="0" smtClean="0"/>
              <a:t> der </a:t>
            </a:r>
            <a:r>
              <a:rPr lang="en-US" sz="2800" dirty="0" err="1" smtClean="0"/>
              <a:t>Medikation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712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25389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Interview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Online Research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756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Synthesize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73307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smtClean="0"/>
              <a:t>Persona 1</a:t>
            </a:r>
          </a:p>
          <a:p>
            <a:pPr marL="0" indent="0">
              <a:buNone/>
            </a:pPr>
            <a:r>
              <a:rPr lang="en-US" sz="4000" dirty="0" smtClean="0"/>
              <a:t>Hubert, </a:t>
            </a:r>
            <a:r>
              <a:rPr lang="en-US" sz="4000" dirty="0" err="1" smtClean="0"/>
              <a:t>Elektriker</a:t>
            </a:r>
            <a:r>
              <a:rPr lang="en-US" sz="4000" dirty="0" smtClean="0"/>
              <a:t>, </a:t>
            </a:r>
            <a:r>
              <a:rPr lang="en-US" sz="4000" dirty="0" err="1" smtClean="0"/>
              <a:t>Agoraphobie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b="1" dirty="0" smtClean="0"/>
              <a:t>Persona 2</a:t>
            </a:r>
          </a:p>
          <a:p>
            <a:pPr marL="0" indent="0">
              <a:buNone/>
            </a:pPr>
            <a:r>
              <a:rPr lang="en-US" sz="4000" dirty="0" smtClean="0"/>
              <a:t>Jaqueline, </a:t>
            </a:r>
            <a:r>
              <a:rPr lang="en-US" sz="4000" dirty="0" err="1" smtClean="0"/>
              <a:t>Kauffrau</a:t>
            </a:r>
            <a:r>
              <a:rPr lang="en-US" sz="4000" dirty="0" smtClean="0"/>
              <a:t>, Depressive </a:t>
            </a:r>
            <a:r>
              <a:rPr lang="en-US" sz="4000" dirty="0" err="1" smtClean="0"/>
              <a:t>Störung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171206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379" y="1411940"/>
            <a:ext cx="8794920" cy="484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 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833" y="1408086"/>
            <a:ext cx="7490012" cy="511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1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1: </a:t>
            </a:r>
            <a:r>
              <a:rPr lang="en-US" dirty="0" err="1" smtClean="0"/>
              <a:t>Medikamente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929" y="1752071"/>
            <a:ext cx="8112705" cy="441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2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2: </a:t>
            </a:r>
            <a:r>
              <a:rPr lang="en-US" dirty="0" err="1" smtClean="0"/>
              <a:t>Kalender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592" y="1874517"/>
            <a:ext cx="10542494" cy="431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5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3: </a:t>
            </a:r>
            <a:r>
              <a:rPr lang="en-US" dirty="0" err="1" smtClean="0"/>
              <a:t>NotfallKarte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157" y="1341088"/>
            <a:ext cx="9067269" cy="515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8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150</TotalTime>
  <Words>78</Words>
  <Application>Microsoft Macintosh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Gill Sans MT</vt:lpstr>
      <vt:lpstr>Impact</vt:lpstr>
      <vt:lpstr>Arial</vt:lpstr>
      <vt:lpstr>Badge</vt:lpstr>
      <vt:lpstr>Design Thinking (Patienten)</vt:lpstr>
      <vt:lpstr>Scoping</vt:lpstr>
      <vt:lpstr>Research</vt:lpstr>
      <vt:lpstr>Synthesize</vt:lpstr>
      <vt:lpstr>Storyboard 1</vt:lpstr>
      <vt:lpstr>Storyboard 2</vt:lpstr>
      <vt:lpstr>Prototyp 1: Medikamente</vt:lpstr>
      <vt:lpstr>Prototyp 2: Kalender</vt:lpstr>
      <vt:lpstr>Prototyp 3: NotfallKarte</vt:lpstr>
      <vt:lpstr>Validate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Thinking</dc:title>
  <dc:creator>Michael Stoeckli</dc:creator>
  <cp:lastModifiedBy>Michael Stoeckli</cp:lastModifiedBy>
  <cp:revision>11</cp:revision>
  <dcterms:created xsi:type="dcterms:W3CDTF">2016-03-18T15:47:06Z</dcterms:created>
  <dcterms:modified xsi:type="dcterms:W3CDTF">2016-03-30T17:16:47Z</dcterms:modified>
</cp:coreProperties>
</file>

<file path=docProps/thumbnail.jpeg>
</file>